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7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80" r:id="rId12"/>
    <p:sldId id="279" r:id="rId13"/>
    <p:sldId id="281" r:id="rId14"/>
    <p:sldId id="268" r:id="rId15"/>
    <p:sldId id="277" r:id="rId16"/>
    <p:sldId id="267" r:id="rId17"/>
    <p:sldId id="284" r:id="rId18"/>
    <p:sldId id="273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4DB84-AFE8-4292-9CC8-3A41D50EC4BC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F1066-BC6F-444C-8AD8-208936E43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4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D4801-AD89-4541-B0B8-032F3B2881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4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5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F665C-7AA5-4C9F-89D8-F9BD3A335D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0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9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3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1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4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0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>
            <a:off x="5964" y="5800299"/>
            <a:ext cx="1163818" cy="1057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 rot="5400000">
            <a:off x="39022" y="-33061"/>
            <a:ext cx="1097700" cy="116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 rot="10800000">
            <a:off x="7936172" y="-1"/>
            <a:ext cx="1207827" cy="1097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8428" r="8003" b="12957"/>
          <a:stretch/>
        </p:blipFill>
        <p:spPr>
          <a:xfrm rot="16200000">
            <a:off x="8040409" y="5768057"/>
            <a:ext cx="1156308" cy="105087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81888" y="1555840"/>
            <a:ext cx="5962" cy="369854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64295" r="69145"/>
          <a:stretch/>
        </p:blipFill>
        <p:spPr>
          <a:xfrm>
            <a:off x="-109183" y="3125341"/>
            <a:ext cx="462271" cy="54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2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B85AF-60C1-4F53-B575-F910C08E211B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096B-B386-49F0-8E18-98C54B7A7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29.jpg"/><Relationship Id="rId3" Type="http://schemas.openxmlformats.org/officeDocument/2006/relationships/image" Target="../media/image23.jpg"/><Relationship Id="rId7" Type="http://schemas.openxmlformats.org/officeDocument/2006/relationships/image" Target="../media/image10.jpg"/><Relationship Id="rId12" Type="http://schemas.openxmlformats.org/officeDocument/2006/relationships/image" Target="../media/image28.jpg"/><Relationship Id="rId2" Type="http://schemas.openxmlformats.org/officeDocument/2006/relationships/image" Target="../media/image22.jpg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27.jpg"/><Relationship Id="rId5" Type="http://schemas.openxmlformats.org/officeDocument/2006/relationships/image" Target="../media/image24.jpg"/><Relationship Id="rId1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9.jpg"/><Relationship Id="rId9" Type="http://schemas.openxmlformats.org/officeDocument/2006/relationships/image" Target="../media/image26.jpg"/><Relationship Id="rId1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90" y="682388"/>
            <a:ext cx="6114196" cy="38213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97041" y="4831307"/>
            <a:ext cx="5704764" cy="156949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smtClean="0"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2800" dirty="0"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7310" y="3974683"/>
            <a:ext cx="3583860" cy="639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দেখি নীল আকাশে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পায়রা মেলে পাখা,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68" y="2608898"/>
            <a:ext cx="4144744" cy="271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8" y="495840"/>
            <a:ext cx="4445185" cy="2778241"/>
          </a:xfrm>
          <a:prstGeom prst="rect">
            <a:avLst/>
          </a:prstGeom>
        </p:spPr>
      </p:pic>
      <p:pic>
        <p:nvPicPr>
          <p:cNvPr id="12" name="Picture 11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1414775" y="738624"/>
            <a:ext cx="1500864" cy="757717"/>
          </a:xfrm>
          <a:prstGeom prst="rect">
            <a:avLst/>
          </a:prstGeom>
        </p:spPr>
      </p:pic>
      <p:pic>
        <p:nvPicPr>
          <p:cNvPr id="13" name="Picture 12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009141" y="1205108"/>
            <a:ext cx="1500864" cy="757717"/>
          </a:xfrm>
          <a:prstGeom prst="rect">
            <a:avLst/>
          </a:prstGeom>
        </p:spPr>
      </p:pic>
      <p:pic>
        <p:nvPicPr>
          <p:cNvPr id="14" name="Picture 13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961526" y="1196442"/>
            <a:ext cx="1500864" cy="757717"/>
          </a:xfrm>
          <a:prstGeom prst="rect">
            <a:avLst/>
          </a:prstGeom>
        </p:spPr>
      </p:pic>
      <p:pic>
        <p:nvPicPr>
          <p:cNvPr id="15" name="Picture 14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1414775" y="1603701"/>
            <a:ext cx="1500864" cy="757717"/>
          </a:xfrm>
          <a:prstGeom prst="rect">
            <a:avLst/>
          </a:prstGeom>
        </p:spPr>
      </p:pic>
      <p:pic>
        <p:nvPicPr>
          <p:cNvPr id="16" name="Picture 15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3341593" y="975153"/>
            <a:ext cx="1500864" cy="757717"/>
          </a:xfrm>
          <a:prstGeom prst="rect">
            <a:avLst/>
          </a:prstGeom>
        </p:spPr>
      </p:pic>
      <p:pic>
        <p:nvPicPr>
          <p:cNvPr id="23" name="Picture 22" descr="i6ujy.gif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2529241" y="1127244"/>
            <a:ext cx="1500864" cy="75771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672213" y="5213350"/>
            <a:ext cx="4203510" cy="1118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হয়ে যায় দেশের মাটি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তার বুকেতেই থাকা।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5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44" y="771099"/>
            <a:ext cx="5158854" cy="34392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619836" y="4210335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 ও পাঠ্যাংশ পর্যালোচনা।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21365"/>
              </p:ext>
            </p:extLst>
          </p:nvPr>
        </p:nvGraphicFramePr>
        <p:xfrm>
          <a:off x="2279178" y="3979270"/>
          <a:ext cx="4844954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ackager Shell Object" showAsIcon="1" r:id="rId3" imgW="4899960" imgH="480960" progId="Package">
                  <p:embed/>
                </p:oleObj>
              </mc:Choice>
              <mc:Fallback>
                <p:oleObj name="Packager Shell Object" showAsIcon="1" r:id="rId3" imgW="4899960" imgH="480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9178" y="3979270"/>
                        <a:ext cx="4844954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947650" y="1412544"/>
            <a:ext cx="4607257" cy="51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 ও পরে ছন্দে আবৃত্তি করি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/>
          <a:stretch/>
        </p:blipFill>
        <p:spPr>
          <a:xfrm>
            <a:off x="2399478" y="876114"/>
            <a:ext cx="4171675" cy="3395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" name="Rectangle 24"/>
          <p:cNvSpPr/>
          <p:nvPr/>
        </p:nvSpPr>
        <p:spPr>
          <a:xfrm>
            <a:off x="619836" y="4210335"/>
            <a:ext cx="75438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আবৃত্তি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78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999" y="1580538"/>
            <a:ext cx="1187355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7483" y="1580538"/>
            <a:ext cx="1569493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মারাটা দস্যু।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444" y="2175164"/>
            <a:ext cx="4531056" cy="873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আগে বাংলায় বর্গি এসে হানা দিত,মানুষ মারত,ধনসম্পদ লুট করত।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35" y="1546836"/>
            <a:ext cx="2065762" cy="1382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60836" y="3320366"/>
            <a:ext cx="1187355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6342" y="3560717"/>
            <a:ext cx="1670634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আক্রমনকারী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7483" y="4202780"/>
            <a:ext cx="4825700" cy="477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পাকিস্থানি হানাদার বাহিনী আমাদের অনেক অত্যাচার করেছে।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000" y="5085608"/>
            <a:ext cx="1187355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খাজনা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2766" y="5308868"/>
            <a:ext cx="1774210" cy="49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 বা টেক্স 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0980" y="6000089"/>
            <a:ext cx="4359960" cy="477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 খাজনা দেওয়া সকল নাগরিকের কর্তব্য।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3802" y="152624"/>
            <a:ext cx="5471754" cy="600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জেনে নিই 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02" y="5101759"/>
            <a:ext cx="1870566" cy="1396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537" y="3346471"/>
            <a:ext cx="2134160" cy="141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725" y="1353481"/>
            <a:ext cx="7328349" cy="2196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কথা দেশের মানুষ কখনো ভুলবে না।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ক)  মুক্তিযুদ্ধের কথা মানুষ কখনো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ভুলবেনা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কেনো?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খ) মুক্তিসেনারা কাদের সাথে যুদ্ধ করেছিলো?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1117" y="391940"/>
            <a:ext cx="2660815" cy="87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নং-০১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7725" y="4511064"/>
            <a:ext cx="7328349" cy="1863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“বর্গি এলো খাজনা নিতে, মারলো মানুষ কত”।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ক)  খাজনা অর্থ কী?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খ)  বর্গি কারা?</a:t>
            </a: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গ)  বর্গিরা কেনো মানুষ মারতে এসেছিলো 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3003" y="3640107"/>
            <a:ext cx="2660815" cy="87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নং-০২  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093" y="2874557"/>
            <a:ext cx="8270544" cy="345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খোকনের দাদা একজন মুক্তিযুদ্ধা। সময় পেলেই সে দাদার কাছে বসে মুক্তিযুদ্ধের গল্প শুনে। যুদ্ধের গল্প শুনে সে পুলকিত হয়।মাঝে মাঝে শিহরিত হয়। </a:t>
            </a:r>
          </a:p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‘রৌদ্র লেখে জয়’ কবিতাটি কে লিখেছেন?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মুক্তিযুদ্ধের কথা মানুষ কেন ভুলবে না?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উদ্দীপকের ‘খোকনের  দাদা একজন যুদ্ধাহত মুক্তিযুদ্ধা’...উক্তিটি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434" y="1340275"/>
            <a:ext cx="6045958" cy="728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উদ্দীপকটি পড়ে প্রশ্নগুলোর উত্তর দিই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2186" y="241814"/>
            <a:ext cx="2660815" cy="87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 নং-০৩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6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98570" y="2470244"/>
            <a:ext cx="6553357" cy="3671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বাংলায়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 হানা দিত,মানুষ মারত,ধনসম্পদ লুট করত।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..................পরাজিত করেই মুক্তিযোদ্ধারা এ দেশকে স্বাধীন করেছিলেন।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সরকারকে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সকল নাগরিকের কর্তব্য।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690" y="686529"/>
            <a:ext cx="8106770" cy="709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করি।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4383" y="1669075"/>
            <a:ext cx="1350847" cy="356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হানাদারের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21587" y="1669075"/>
            <a:ext cx="990397" cy="356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08341" y="1662839"/>
            <a:ext cx="1020788" cy="3562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949" y="867496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মুক্তিসেনারা কাদের সঙ্গে যুদ্ধ করেছিলো?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1002" y="1433016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পাকিস্থানিদের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6375" y="1433016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ইংরেজদের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7244" y="1861217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ভারতীয়দের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7083" y="1861217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মারাঠাদের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834" y="2506946"/>
            <a:ext cx="3727544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‘হানাদার’ শব্দের অর্থ কোনটি?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4414" y="313898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আক্রমণকারী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030" y="3127058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মুক্তিয্যদ্ধা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244" y="3574032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বর্গী বাহিনী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3526" y="3551858"/>
            <a:ext cx="2238232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4219" y="112590"/>
            <a:ext cx="5104262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বেছে নিই </a:t>
            </a:r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006221" y="1433016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74034" y="3574032"/>
            <a:ext cx="477671" cy="359106"/>
          </a:xfrm>
          <a:custGeom>
            <a:avLst/>
            <a:gdLst>
              <a:gd name="connsiteX0" fmla="*/ 0 w 600501"/>
              <a:gd name="connsiteY0" fmla="*/ 286603 h 477672"/>
              <a:gd name="connsiteX1" fmla="*/ 81886 w 600501"/>
              <a:gd name="connsiteY1" fmla="*/ 395785 h 477672"/>
              <a:gd name="connsiteX2" fmla="*/ 136477 w 600501"/>
              <a:gd name="connsiteY2" fmla="*/ 477672 h 477672"/>
              <a:gd name="connsiteX3" fmla="*/ 232012 w 600501"/>
              <a:gd name="connsiteY3" fmla="*/ 409433 h 477672"/>
              <a:gd name="connsiteX4" fmla="*/ 259307 w 600501"/>
              <a:gd name="connsiteY4" fmla="*/ 354842 h 477672"/>
              <a:gd name="connsiteX5" fmla="*/ 300251 w 600501"/>
              <a:gd name="connsiteY5" fmla="*/ 327546 h 477672"/>
              <a:gd name="connsiteX6" fmla="*/ 382137 w 600501"/>
              <a:gd name="connsiteY6" fmla="*/ 232012 h 477672"/>
              <a:gd name="connsiteX7" fmla="*/ 436728 w 600501"/>
              <a:gd name="connsiteY7" fmla="*/ 177421 h 477672"/>
              <a:gd name="connsiteX8" fmla="*/ 477671 w 600501"/>
              <a:gd name="connsiteY8" fmla="*/ 122830 h 477672"/>
              <a:gd name="connsiteX9" fmla="*/ 532262 w 600501"/>
              <a:gd name="connsiteY9" fmla="*/ 68239 h 477672"/>
              <a:gd name="connsiteX10" fmla="*/ 559558 w 600501"/>
              <a:gd name="connsiteY10" fmla="*/ 27295 h 477672"/>
              <a:gd name="connsiteX11" fmla="*/ 600501 w 600501"/>
              <a:gd name="connsiteY11" fmla="*/ 0 h 47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1" h="477672">
                <a:moveTo>
                  <a:pt x="0" y="286603"/>
                </a:moveTo>
                <a:cubicBezTo>
                  <a:pt x="158310" y="444913"/>
                  <a:pt x="22336" y="288593"/>
                  <a:pt x="81886" y="395785"/>
                </a:cubicBezTo>
                <a:cubicBezTo>
                  <a:pt x="97817" y="424462"/>
                  <a:pt x="136477" y="477672"/>
                  <a:pt x="136477" y="477672"/>
                </a:cubicBezTo>
                <a:cubicBezTo>
                  <a:pt x="168322" y="454926"/>
                  <a:pt x="204340" y="437105"/>
                  <a:pt x="232012" y="409433"/>
                </a:cubicBezTo>
                <a:cubicBezTo>
                  <a:pt x="246398" y="395047"/>
                  <a:pt x="246283" y="370471"/>
                  <a:pt x="259307" y="354842"/>
                </a:cubicBezTo>
                <a:cubicBezTo>
                  <a:pt x="269808" y="342241"/>
                  <a:pt x="287797" y="338221"/>
                  <a:pt x="300251" y="327546"/>
                </a:cubicBezTo>
                <a:cubicBezTo>
                  <a:pt x="406131" y="236792"/>
                  <a:pt x="315269" y="310024"/>
                  <a:pt x="382137" y="232012"/>
                </a:cubicBezTo>
                <a:cubicBezTo>
                  <a:pt x="398885" y="212473"/>
                  <a:pt x="419782" y="196788"/>
                  <a:pt x="436728" y="177421"/>
                </a:cubicBezTo>
                <a:cubicBezTo>
                  <a:pt x="451706" y="160303"/>
                  <a:pt x="462693" y="139948"/>
                  <a:pt x="477671" y="122830"/>
                </a:cubicBezTo>
                <a:cubicBezTo>
                  <a:pt x="494617" y="103463"/>
                  <a:pt x="515514" y="87778"/>
                  <a:pt x="532262" y="68239"/>
                </a:cubicBezTo>
                <a:cubicBezTo>
                  <a:pt x="542937" y="55785"/>
                  <a:pt x="547959" y="38894"/>
                  <a:pt x="559558" y="27295"/>
                </a:cubicBezTo>
                <a:cubicBezTo>
                  <a:pt x="571156" y="15697"/>
                  <a:pt x="600501" y="0"/>
                  <a:pt x="600501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5162" y="4251295"/>
            <a:ext cx="6374357" cy="660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 পূর্বে বাংলায় কারা এসে হানা দিত, মানুষ মারত, ধনসম্পদ লুট করতো?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9988" y="4798087"/>
            <a:ext cx="2169994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5361" y="4798087"/>
            <a:ext cx="2033516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230" y="5226288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বর্গী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6069" y="5226288"/>
            <a:ext cx="1828800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দস্যু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24835" y="2645078"/>
            <a:ext cx="3684895" cy="124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এলো খাজনা নিতে,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মরলো মানুষ কত।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4835" y="3293895"/>
            <a:ext cx="3684895" cy="1541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কথা দেশের মানুষ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কখনো ভুলবেনা।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6511" y="4093216"/>
            <a:ext cx="3973219" cy="261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আবার দেখি নীল আকাশে 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পায়রা মেলে পাখা,</a:t>
            </a:r>
          </a:p>
          <a:p>
            <a:pPr algn="ctr"/>
            <a:endParaRPr lang="bn-BD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 হয়ে যায় দেশের মাটি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তার বুকেতেই থাকা।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9736" y="3293895"/>
            <a:ext cx="2169994" cy="278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1467" y="4614332"/>
            <a:ext cx="2169994" cy="278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39736" y="5913527"/>
            <a:ext cx="2169994" cy="278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34016" y="887385"/>
            <a:ext cx="3684895" cy="1240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করিঃ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79927" y="303946"/>
            <a:ext cx="2593074" cy="54591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একাকী করি 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7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15100" y="2571193"/>
            <a:ext cx="5190715" cy="258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বাংলা। 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রৌদ্র লেখে জয়। 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বর্গি এলো খাজনা......বুকেতেই থাকা। 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সময়ঃ৪৫ মিনিট।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816" y="3748041"/>
            <a:ext cx="4004625" cy="1747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জয়নব ইসলাম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আল্কদম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বিদ্যালয়।</a:t>
            </a:r>
          </a:p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আলীকদম, বান্দরবান</a:t>
            </a:r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joynob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78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6742" y="1326752"/>
            <a:ext cx="2388358" cy="76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3362" y="1329671"/>
            <a:ext cx="2388358" cy="76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22086" y="764275"/>
            <a:ext cx="13645" cy="5227092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2" t="4944" r="24328" b="18936"/>
          <a:stretch/>
        </p:blipFill>
        <p:spPr>
          <a:xfrm>
            <a:off x="1787955" y="2064999"/>
            <a:ext cx="1580452" cy="182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3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3" y="111324"/>
            <a:ext cx="2026044" cy="1324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04" y="219006"/>
            <a:ext cx="1860958" cy="1130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34" y="202818"/>
            <a:ext cx="1773761" cy="1141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68" y="43511"/>
            <a:ext cx="2047389" cy="1326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3" y="1472956"/>
            <a:ext cx="1786635" cy="1199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31" y="1441310"/>
            <a:ext cx="1839643" cy="1220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7" y="2757233"/>
            <a:ext cx="1786635" cy="1191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36" y="4078430"/>
            <a:ext cx="1780258" cy="1251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23" y="1412888"/>
            <a:ext cx="1758734" cy="12698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4" y="4032822"/>
            <a:ext cx="1786635" cy="1275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71" y="2710706"/>
            <a:ext cx="1839643" cy="1262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70" y="4008802"/>
            <a:ext cx="1839643" cy="13001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636" y="2705248"/>
            <a:ext cx="1786521" cy="130857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38725" y="5861543"/>
            <a:ext cx="3930329" cy="464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বাংলাদেশের মুক্তিযুদ্ধ সম্পর্কে  একটি ছোট গল্প বানাই।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10" y="1377946"/>
            <a:ext cx="1809750" cy="2533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73" y="4049255"/>
            <a:ext cx="1841444" cy="13023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3" y="5379554"/>
            <a:ext cx="2379650" cy="13853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54" y="5394161"/>
            <a:ext cx="1913840" cy="13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12965" y="2169993"/>
            <a:ext cx="7472403" cy="3330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 সম্পর্কে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 লাইনের একটি অনুচ্ছেদ লিখে আনবে।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7081" y="2047164"/>
            <a:ext cx="4640239" cy="6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কর্ম-আনুশীলন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65" y="1097649"/>
            <a:ext cx="2423189" cy="339246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68991" y="4831308"/>
            <a:ext cx="7315200" cy="6960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সোনার বাংলা আমি তোমায় ভালোবাসি </a:t>
            </a:r>
            <a:endParaRPr lang="en-US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" b="33407"/>
          <a:stretch/>
        </p:blipFill>
        <p:spPr>
          <a:xfrm>
            <a:off x="3832748" y="615428"/>
            <a:ext cx="4540155" cy="571585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053385" y="1104189"/>
            <a:ext cx="1228298" cy="5227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5983" y="1284597"/>
            <a:ext cx="2347414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561" y="1980632"/>
            <a:ext cx="4444621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ছবি কী তোমরা কোথাও আগে দেখেছো?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49801"/>
            <a:ext cx="257942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দেখেছো?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979" y="2727847"/>
            <a:ext cx="5049672" cy="1241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1400" dirty="0" smtClean="0">
                <a:blipFill>
                  <a:blip r:embed="rId2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রৌদ্র লেখে জয়   </a:t>
            </a:r>
            <a:endParaRPr lang="en-US" sz="1400" dirty="0">
              <a:blipFill>
                <a:blip r:embed="rId2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964" y="4307576"/>
            <a:ext cx="7915702" cy="10508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এলো.........বুকেতেই থাকা।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972" y="2140993"/>
            <a:ext cx="1201007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মূলপাঠঃ 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972" y="4014149"/>
            <a:ext cx="1596788" cy="58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06" y="360388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60059" y="1542198"/>
            <a:ext cx="7014950" cy="3835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শিশুরা যা জানবে----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শিক্ষার্থীরা কবিতাংশটুকু স্বরসঙ্গতি বজায় রেখে ছন্দের তালে তালে আবৃত্তি করতে পারবে। </a:t>
            </a:r>
            <a:endParaRPr lang="bn-IN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পাঠে ব্যবহৃত নতুন শব্দ খুঁজে বের কড়ে অর্থ বলতে পারবে।</a:t>
            </a:r>
            <a:endParaRPr lang="bn-BD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মুক্তিযুদ্ধ , পাকিস্থানি বাহিনীর অত্যাচার ও বাংলাদেশের বিজয় সম্পর্কে জেনে তা নিজের ভাষায় বলতে পারবে। </a:t>
            </a:r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735" y="5084728"/>
            <a:ext cx="2374711" cy="5459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শামসুর রহমান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1914" y="436728"/>
            <a:ext cx="4188193" cy="5459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9236" y="1754674"/>
            <a:ext cx="5554639" cy="3875963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জন্মঃ ১৯২৯ খ্রিস্টাব্দের ২৩শে অক্টোবর পুরনো ঢাকার মাহুতটুলিতে। </a:t>
            </a:r>
          </a:p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পেশাঃ সাংবাদিকতা। </a:t>
            </a:r>
          </a:p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 বইঃ ‘এলাটিং বেলাটিং’, ‘ধান ভানলে কুঁড়ো দেবো’, ‘স্মৃতির শহর ঢাকা’ ইত্যাদি।</a:t>
            </a:r>
          </a:p>
          <a:p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মৃত্যুঃ ২০০৬ সালের ১৭ই আগস্ট ঢাকায়।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1" y="1754674"/>
            <a:ext cx="2336045" cy="291715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172018" y="982638"/>
            <a:ext cx="13645" cy="5227092"/>
          </a:xfrm>
          <a:prstGeom prst="line">
            <a:avLst/>
          </a:prstGeom>
          <a:ln w="38100">
            <a:solidFill>
              <a:schemeClr val="accent1"/>
            </a:solidFill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1354" y="2949821"/>
            <a:ext cx="3684895" cy="678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বর্গি এলো খাজনা নিতে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7" y="453095"/>
            <a:ext cx="3731520" cy="2496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49" y="2949821"/>
            <a:ext cx="3731520" cy="2724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831251" y="5872226"/>
            <a:ext cx="3684895" cy="560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মরলো মানুষ কত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0245" y="4853484"/>
            <a:ext cx="3684895" cy="123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পুড়ল শহর পুড়ল শ্যামল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গ্রাম যে শত শত।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2" y="362113"/>
            <a:ext cx="4372804" cy="4372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50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59201"/>
            <a:ext cx="3684895" cy="143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হানাদারের সঙ্গে জোরে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লড়ে মুক্তি-সেনা,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79" y="350931"/>
            <a:ext cx="3360272" cy="3497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51" y="2738837"/>
            <a:ext cx="5070957" cy="2321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396382" y="4937650"/>
            <a:ext cx="3684895" cy="143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কথা দেশের মানুষ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কখনো ভুলবেনা।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520</Words>
  <Application>Microsoft Office PowerPoint</Application>
  <PresentationFormat>On-screen Show (4:3)</PresentationFormat>
  <Paragraphs>117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Mongolian Baiti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Joynob Islam</dc:creator>
  <cp:lastModifiedBy>Joynob Islam</cp:lastModifiedBy>
  <cp:revision>40</cp:revision>
  <dcterms:created xsi:type="dcterms:W3CDTF">2017-06-29T02:33:56Z</dcterms:created>
  <dcterms:modified xsi:type="dcterms:W3CDTF">2017-07-03T17:26:37Z</dcterms:modified>
</cp:coreProperties>
</file>